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fortaa" panose="020B0604020202020204" charset="0"/>
      <p:regular r:id="rId28"/>
      <p:bold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1T19:34:23.681" idx="1">
    <p:pos x="6000" y="0"/>
    <p:text>Falar também: Desenvolvido pelo 4º ano do curso Técnico em Informática Integrado ao Ensino Médio juntamente com o Professor Rogério Xavier de Azambunja na disciplina de Engenharia de Software.
-Raiana Gaiardo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1T19:34:23.682" idx="2">
    <p:pos x="6000" y="0"/>
    <p:text>Falar que foi utilizado o Servidor do Câmpus, a tecnologia RESTFul, seleção de cores, controle de sessões,...
-Rogerio Xavier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1T19:34:23.684" idx="3">
    <p:pos x="6000" y="0"/>
    <p:text>Este precisa melhorar, pois não aparecem os relacionamentos. Daria para mostrar todo o E-R num slide anterior e destacar este logo após.
-Rogerio Xavier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1T19:34:23.679" idx="4">
    <p:pos x="6000" y="0"/>
    <p:text>Sor, consegue tirar um print melhor? Que apareça melhor o aplicativo na versão web...
-Raiana Gaiardo</p:text>
  </p:cm>
  <p:cm authorId="0" dt="2018-11-21T19:34:23.680" idx="5">
    <p:pos x="6000" y="100"/>
    <p:text>Está bom assim, basta informar que funcionava também pela Web.
-Rogerio Xavier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/>
            </a:lvl1pPr>
            <a:lvl2pPr marL="0" lvl="1" indent="0" algn="r">
              <a:spcBef>
                <a:spcPts val="0"/>
              </a:spcBef>
              <a:buNone/>
              <a:defRPr sz="1800"/>
            </a:lvl2pPr>
            <a:lvl3pPr marL="0" lvl="2" indent="0" algn="r">
              <a:spcBef>
                <a:spcPts val="0"/>
              </a:spcBef>
              <a:buNone/>
              <a:defRPr sz="1800"/>
            </a:lvl3pPr>
            <a:lvl4pPr marL="0" lvl="3" indent="0" algn="r">
              <a:spcBef>
                <a:spcPts val="0"/>
              </a:spcBef>
              <a:buNone/>
              <a:defRPr sz="1800"/>
            </a:lvl4pPr>
            <a:lvl5pPr marL="0" lvl="4" indent="0" algn="r">
              <a:spcBef>
                <a:spcPts val="0"/>
              </a:spcBef>
              <a:buNone/>
              <a:defRPr sz="1800"/>
            </a:lvl5pPr>
            <a:lvl6pPr marL="0" lvl="5" indent="0" algn="r">
              <a:spcBef>
                <a:spcPts val="0"/>
              </a:spcBef>
              <a:buNone/>
              <a:defRPr sz="1800"/>
            </a:lvl6pPr>
            <a:lvl7pPr marL="0" lvl="6" indent="0" algn="r">
              <a:spcBef>
                <a:spcPts val="0"/>
              </a:spcBef>
              <a:buNone/>
              <a:defRPr sz="1800"/>
            </a:lvl7pPr>
            <a:lvl8pPr marL="0" lvl="7" indent="0" algn="r">
              <a:spcBef>
                <a:spcPts val="0"/>
              </a:spcBef>
              <a:buNone/>
              <a:defRPr sz="1800"/>
            </a:lvl8pPr>
            <a:lvl9pPr marL="0" lvl="8" indent="0" algn="r">
              <a:spcBef>
                <a:spcPts val="0"/>
              </a:spcBef>
              <a:buNone/>
              <a:defRPr sz="1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63588" y="2060848"/>
            <a:ext cx="74168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Projeto MyCup: Explorando uma paixão nacional na formação técnica em informática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251520" y="4365104"/>
            <a:ext cx="8568952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Garrenlus de Souza, Mateus Orlandin Lorenzatti,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Paula Caroline Werner, Raiana Gaiardo Girardi</a:t>
            </a:r>
            <a:endParaRPr sz="26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(Representando toda turma do 4º ano Técnico em Informática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Integrado ao Ensino Médio do IFRS Campus Farroupilha)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Orientador: Prof. Me. Rogério Xavier de Azambuja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539750" y="400050"/>
            <a:ext cx="835273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Modelo Entidade-Relacionamento (detalhe)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24"/>
          <p:cNvGrpSpPr/>
          <p:nvPr/>
        </p:nvGrpSpPr>
        <p:grpSpPr>
          <a:xfrm>
            <a:off x="683568" y="1010396"/>
            <a:ext cx="7800049" cy="4866876"/>
            <a:chOff x="683568" y="1010396"/>
            <a:chExt cx="7800049" cy="4866876"/>
          </a:xfrm>
        </p:grpSpPr>
        <p:pic>
          <p:nvPicPr>
            <p:cNvPr id="194" name="Google Shape;194;p24"/>
            <p:cNvPicPr preferRelativeResize="0"/>
            <p:nvPr/>
          </p:nvPicPr>
          <p:blipFill rotWithShape="1">
            <a:blip r:embed="rId3">
              <a:alphaModFix/>
            </a:blip>
            <a:srcRect l="32384" t="50000" r="37996" b="45073"/>
            <a:stretch/>
          </p:blipFill>
          <p:spPr>
            <a:xfrm>
              <a:off x="2594193" y="1607621"/>
              <a:ext cx="3781426" cy="31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24"/>
            <p:cNvGrpSpPr/>
            <p:nvPr/>
          </p:nvGrpSpPr>
          <p:grpSpPr>
            <a:xfrm>
              <a:off x="683568" y="1193146"/>
              <a:ext cx="2293675" cy="3692774"/>
              <a:chOff x="762000" y="1533825"/>
              <a:chExt cx="2293675" cy="3692774"/>
            </a:xfrm>
          </p:grpSpPr>
          <p:pic>
            <p:nvPicPr>
              <p:cNvPr id="196" name="Google Shape;196;p24"/>
              <p:cNvPicPr preferRelativeResize="0"/>
              <p:nvPr/>
            </p:nvPicPr>
            <p:blipFill rotWithShape="1">
              <a:blip r:embed="rId4">
                <a:alphaModFix/>
              </a:blip>
              <a:srcRect t="14349" r="75926" b="11338"/>
              <a:stretch/>
            </p:blipFill>
            <p:spPr>
              <a:xfrm>
                <a:off x="762000" y="1533825"/>
                <a:ext cx="2127924" cy="36927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7" name="Google Shape;197;p24"/>
              <p:cNvSpPr/>
              <p:nvPr/>
            </p:nvSpPr>
            <p:spPr>
              <a:xfrm>
                <a:off x="2819575" y="2620675"/>
                <a:ext cx="236100" cy="141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4"/>
            <p:cNvGrpSpPr/>
            <p:nvPr/>
          </p:nvGrpSpPr>
          <p:grpSpPr>
            <a:xfrm>
              <a:off x="3350743" y="2007721"/>
              <a:ext cx="2445900" cy="3869551"/>
              <a:chOff x="3429175" y="2348400"/>
              <a:chExt cx="2445900" cy="3869551"/>
            </a:xfrm>
          </p:grpSpPr>
          <p:pic>
            <p:nvPicPr>
              <p:cNvPr id="199" name="Google Shape;199;p24"/>
              <p:cNvPicPr preferRelativeResize="0"/>
              <p:nvPr/>
            </p:nvPicPr>
            <p:blipFill rotWithShape="1">
              <a:blip r:embed="rId5">
                <a:alphaModFix/>
              </a:blip>
              <a:srcRect l="34658" t="13883" r="41265" b="8252"/>
              <a:stretch/>
            </p:blipFill>
            <p:spPr>
              <a:xfrm>
                <a:off x="3597275" y="2348400"/>
                <a:ext cx="2127924" cy="3869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24"/>
              <p:cNvSpPr/>
              <p:nvPr/>
            </p:nvSpPr>
            <p:spPr>
              <a:xfrm>
                <a:off x="3429175" y="3458875"/>
                <a:ext cx="236100" cy="141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5638975" y="3458875"/>
                <a:ext cx="236100" cy="141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24"/>
            <p:cNvGrpSpPr/>
            <p:nvPr/>
          </p:nvGrpSpPr>
          <p:grpSpPr>
            <a:xfrm>
              <a:off x="6170143" y="1010396"/>
              <a:ext cx="2313474" cy="3777850"/>
              <a:chOff x="6248575" y="1351075"/>
              <a:chExt cx="2313474" cy="3777850"/>
            </a:xfrm>
          </p:grpSpPr>
          <p:pic>
            <p:nvPicPr>
              <p:cNvPr id="203" name="Google Shape;203;p24"/>
              <p:cNvPicPr preferRelativeResize="0"/>
              <p:nvPr/>
            </p:nvPicPr>
            <p:blipFill rotWithShape="1">
              <a:blip r:embed="rId6">
                <a:alphaModFix/>
              </a:blip>
              <a:srcRect l="59488" t="16062" r="16437" b="7920"/>
              <a:stretch/>
            </p:blipFill>
            <p:spPr>
              <a:xfrm>
                <a:off x="6434125" y="1351075"/>
                <a:ext cx="2127924" cy="3777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4" name="Google Shape;204;p24"/>
              <p:cNvSpPr/>
              <p:nvPr/>
            </p:nvSpPr>
            <p:spPr>
              <a:xfrm>
                <a:off x="6248575" y="2408375"/>
                <a:ext cx="300900" cy="185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05" name="Google Shape;205;p24"/>
            <p:cNvPicPr preferRelativeResize="0"/>
            <p:nvPr/>
          </p:nvPicPr>
          <p:blipFill rotWithShape="1">
            <a:blip r:embed="rId7">
              <a:alphaModFix/>
            </a:blip>
            <a:srcRect l="47701" t="53856" r="41224" b="16205"/>
            <a:stretch/>
          </p:blipFill>
          <p:spPr>
            <a:xfrm>
              <a:off x="5564242" y="3515221"/>
              <a:ext cx="887576" cy="1349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4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850" y="457200"/>
            <a:ext cx="4977624" cy="612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5"/>
          <p:cNvGrpSpPr/>
          <p:nvPr/>
        </p:nvGrpSpPr>
        <p:grpSpPr>
          <a:xfrm>
            <a:off x="19475" y="448175"/>
            <a:ext cx="4323924" cy="5731050"/>
            <a:chOff x="19475" y="448175"/>
            <a:chExt cx="4323924" cy="5731050"/>
          </a:xfrm>
        </p:grpSpPr>
        <p:pic>
          <p:nvPicPr>
            <p:cNvPr id="213" name="Google Shape;213;p25"/>
            <p:cNvPicPr preferRelativeResize="0"/>
            <p:nvPr/>
          </p:nvPicPr>
          <p:blipFill rotWithShape="1">
            <a:blip r:embed="rId4">
              <a:alphaModFix/>
            </a:blip>
            <a:srcRect t="2543" r="12072" b="18957"/>
            <a:stretch/>
          </p:blipFill>
          <p:spPr>
            <a:xfrm>
              <a:off x="125950" y="448175"/>
              <a:ext cx="4217449" cy="5730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25"/>
            <p:cNvSpPr/>
            <p:nvPr/>
          </p:nvSpPr>
          <p:spPr>
            <a:xfrm>
              <a:off x="19475" y="1151225"/>
              <a:ext cx="331200" cy="502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550" y="385250"/>
            <a:ext cx="3065650" cy="5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600" y="385225"/>
            <a:ext cx="3065650" cy="545003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44624"/>
            <a:ext cx="8591871" cy="58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611186" y="1341437"/>
            <a:ext cx="8209285" cy="384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Pedimos aos usuários que avaliassem o Projeto MyCup: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 l="22452" t="37184" r="30348" b="17216"/>
          <a:stretch/>
        </p:blipFill>
        <p:spPr>
          <a:xfrm>
            <a:off x="923431" y="1796136"/>
            <a:ext cx="7297138" cy="4035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3">
            <a:alphaModFix/>
          </a:blip>
          <a:srcRect l="22454" t="25506" r="28657" b="29067"/>
          <a:stretch/>
        </p:blipFill>
        <p:spPr>
          <a:xfrm>
            <a:off x="155875" y="1175925"/>
            <a:ext cx="6259050" cy="32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 rotWithShape="1">
          <a:blip r:embed="rId4">
            <a:alphaModFix/>
          </a:blip>
          <a:srcRect l="22952" t="25129" r="30396" b="36812"/>
          <a:stretch/>
        </p:blipFill>
        <p:spPr>
          <a:xfrm>
            <a:off x="3107425" y="3880575"/>
            <a:ext cx="5893009" cy="27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591154" y="1196752"/>
            <a:ext cx="8064600" cy="4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Após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realização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Copa do Mundo FIFA 2018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foram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efetuadas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diversas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o banco de dados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gerado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concedendo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informações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tais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205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usuários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ativos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2766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apostas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Média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13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apostas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usuário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ativo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Acessos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usuários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outros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países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Turno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X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apostas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81088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Madrugada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	364</a:t>
            </a:r>
            <a:endParaRPr dirty="0"/>
          </a:p>
          <a:p>
            <a:pPr marL="1081088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Manhã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			601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81088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Tarde:			873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81088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Noite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			928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611175" y="1769356"/>
            <a:ext cx="7921265" cy="3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desenvolvimento deste software proporcionou uma excelente experiência prática aos alunos da turma, relacionando conteúdos de diferentes disciplinas do curso: Artes, Geografia, Programação, Banco de Dados, … alcançando satisfatoriamente o objetivo do Projeto MyCup.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4635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Para projetos futuros...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611175" y="1341423"/>
            <a:ext cx="8064600" cy="4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Funcionalidades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implementadas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Enviar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convites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novos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usuários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aplicativo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Criação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rankings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pessoais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usuários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32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611175" y="1976027"/>
            <a:ext cx="80646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Turma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4º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Técnico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Informática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Integrado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Ensino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Médio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2018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usuários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contribuiram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utilizando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software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aplicativo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sugestões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elogios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críticas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Dedicação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Professor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MyCup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IFRS pela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ssional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pessoal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8" name="Google Shape;278;p33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1052512"/>
            <a:ext cx="4427537" cy="46037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4608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Calibri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Projeto MyCup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3784124" y="1412776"/>
            <a:ext cx="5108355" cy="40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Desenvolvimento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um software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aplicativo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realização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apostas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jogos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futebol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Copa do Mundo FIFA 2018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disciplina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Engenharia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Software IV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Envolveu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turma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4º no do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Técnico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Informática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Integrado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Ensino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Médio</a:t>
            </a:r>
            <a:endParaRPr dirty="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850" y="1914525"/>
            <a:ext cx="2858325" cy="28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ctrTitle"/>
          </p:nvPr>
        </p:nvSpPr>
        <p:spPr>
          <a:xfrm>
            <a:off x="685800" y="4128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Agradecemos pela atenção!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5125" y="685800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11187" y="1484784"/>
            <a:ext cx="8064600" cy="3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Abordar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diferentes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etapas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um software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aplicativo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completo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smartphones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que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agregasse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competência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profissional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alunos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aplicativo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(App)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deveria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disponibilizar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usuários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0" marR="0" lvl="0" indent="0" algn="l" rtl="0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Informações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seleções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participantes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Registro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apostas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jogos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futebol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pontuação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Ranqueamento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acertos</a:t>
            </a:r>
            <a:endParaRPr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Motivação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11174" y="1646225"/>
            <a:ext cx="7993273" cy="3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Contextualizado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envolvimento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brasileiros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 a Copa do Mundo FIFA 2018,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promoveu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-se: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Integração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alunos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Aprendizado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prático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Conexão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cotidiano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acontecimentos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Mundo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Interdisciplinaridade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Blip>
                <a:blip r:embed="rId3"/>
              </a:buBlip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Motivação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discente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disciplina</a:t>
            </a:r>
            <a:endParaRPr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l="4595" t="14029" r="4046" b="15398"/>
          <a:stretch/>
        </p:blipFill>
        <p:spPr>
          <a:xfrm>
            <a:off x="1115616" y="2780928"/>
            <a:ext cx="6935499" cy="28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768350" y="5517232"/>
            <a:ext cx="806050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Aulas foram transformadas em reuniões de projeto.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615950" y="1196752"/>
            <a:ext cx="8060506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Seguiu-se indiretamente o modelo de </a:t>
            </a:r>
            <a:r>
              <a:rPr lang="en-US" sz="2400" b="1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processo unificado</a:t>
            </a: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b="0" i="1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UP</a:t>
            </a: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–</a:t>
            </a:r>
            <a:r>
              <a:rPr lang="en-US" sz="2400" b="0" i="1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Unified Process</a:t>
            </a: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) estudado, que é composto por quatro fases: a </a:t>
            </a:r>
            <a:r>
              <a:rPr lang="en-US" sz="2400" b="1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concepção</a:t>
            </a: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2400" b="1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elaboração</a:t>
            </a: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2400" b="1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construção </a:t>
            </a: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e a </a:t>
            </a:r>
            <a:r>
              <a:rPr lang="en-US" sz="2400" b="1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transição</a:t>
            </a:r>
            <a:r>
              <a:rPr lang="en-US" sz="2400" b="0" i="0" u="none" strike="noStrike" cap="none">
                <a:solidFill>
                  <a:srgbClr val="00000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Desenvolvedores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20"/>
          <p:cNvGrpSpPr/>
          <p:nvPr/>
        </p:nvGrpSpPr>
        <p:grpSpPr>
          <a:xfrm>
            <a:off x="2123724" y="1105565"/>
            <a:ext cx="5703786" cy="4847117"/>
            <a:chOff x="599724" y="-147419"/>
            <a:chExt cx="5703786" cy="4847117"/>
          </a:xfrm>
        </p:grpSpPr>
        <p:sp>
          <p:nvSpPr>
            <p:cNvPr id="145" name="Google Shape;145;p20"/>
            <p:cNvSpPr/>
            <p:nvPr/>
          </p:nvSpPr>
          <p:spPr>
            <a:xfrm>
              <a:off x="1183055" y="399630"/>
              <a:ext cx="4033239" cy="3685874"/>
            </a:xfrm>
            <a:prstGeom prst="blockArc">
              <a:avLst>
                <a:gd name="adj1" fmla="val 10770666"/>
                <a:gd name="adj2" fmla="val 16649411"/>
                <a:gd name="adj3" fmla="val 4638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1111052" y="507984"/>
              <a:ext cx="4177244" cy="3527573"/>
            </a:xfrm>
            <a:prstGeom prst="blockArc">
              <a:avLst>
                <a:gd name="adj1" fmla="val 4950589"/>
                <a:gd name="adj2" fmla="val 10829334"/>
                <a:gd name="adj3" fmla="val 4638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1683173" y="460168"/>
              <a:ext cx="4003036" cy="3634333"/>
            </a:xfrm>
            <a:prstGeom prst="blockArc">
              <a:avLst>
                <a:gd name="adj1" fmla="val 21559487"/>
                <a:gd name="adj2" fmla="val 5928291"/>
                <a:gd name="adj3" fmla="val 4638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611170" y="499669"/>
              <a:ext cx="4147042" cy="3474666"/>
            </a:xfrm>
            <a:prstGeom prst="blockArc">
              <a:avLst>
                <a:gd name="adj1" fmla="val 15671709"/>
                <a:gd name="adj2" fmla="val 40513"/>
                <a:gd name="adj3" fmla="val 4638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2543946" y="1402218"/>
              <a:ext cx="1757605" cy="17099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 txBox="1"/>
            <p:nvPr/>
          </p:nvSpPr>
          <p:spPr>
            <a:xfrm>
              <a:off x="2801341" y="1652627"/>
              <a:ext cx="1242815" cy="1209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 Analista de Sistemas</a:t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2313015" y="-147419"/>
              <a:ext cx="2219467" cy="1386649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 txBox="1"/>
            <p:nvPr/>
          </p:nvSpPr>
          <p:spPr>
            <a:xfrm>
              <a:off x="2638048" y="55651"/>
              <a:ext cx="1569401" cy="980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Desenvolvimento Web</a:t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4488162" y="1429006"/>
              <a:ext cx="1815348" cy="1656325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4754014" y="1671569"/>
              <a:ext cx="1283644" cy="1171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Banco de Dados</a:t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2327917" y="3237166"/>
              <a:ext cx="2189662" cy="1462532"/>
            </a:xfrm>
            <a:prstGeom prst="ellipse">
              <a:avLst/>
            </a:prstGeom>
            <a:solidFill>
              <a:srgbClr val="E36C0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2648586" y="3451349"/>
              <a:ext cx="1548324" cy="1034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Desenvolvimento </a:t>
              </a:r>
              <a:r>
                <a:rPr lang="en-US" sz="16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Mobile</a:t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99724" y="1429006"/>
              <a:ext cx="1777496" cy="1656325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860032" y="1671569"/>
              <a:ext cx="1256880" cy="1171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Design Gráfico</a:t>
              </a:r>
              <a:endParaRPr/>
            </a:p>
          </p:txBody>
        </p:sp>
      </p:grpSp>
      <p:sp>
        <p:nvSpPr>
          <p:cNvPr id="159" name="Google Shape;159;p20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Casos de Uso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t="2715" b="2309"/>
          <a:stretch/>
        </p:blipFill>
        <p:spPr>
          <a:xfrm>
            <a:off x="1738825" y="1124744"/>
            <a:ext cx="6054600" cy="4850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Protótipo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22"/>
          <p:cNvGrpSpPr/>
          <p:nvPr/>
        </p:nvGrpSpPr>
        <p:grpSpPr>
          <a:xfrm>
            <a:off x="399525" y="1088370"/>
            <a:ext cx="8060908" cy="4948760"/>
            <a:chOff x="399525" y="1088370"/>
            <a:chExt cx="8060908" cy="4948760"/>
          </a:xfrm>
        </p:grpSpPr>
        <p:pic>
          <p:nvPicPr>
            <p:cNvPr id="175" name="Google Shape;175;p22"/>
            <p:cNvPicPr preferRelativeResize="0"/>
            <p:nvPr/>
          </p:nvPicPr>
          <p:blipFill rotWithShape="1">
            <a:blip r:embed="rId3">
              <a:alphaModFix/>
            </a:blip>
            <a:srcRect l="26194" r="24712" b="2095"/>
            <a:stretch/>
          </p:blipFill>
          <p:spPr>
            <a:xfrm>
              <a:off x="399525" y="1126720"/>
              <a:ext cx="4088187" cy="487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2"/>
            <p:cNvPicPr preferRelativeResize="0"/>
            <p:nvPr/>
          </p:nvPicPr>
          <p:blipFill rotWithShape="1">
            <a:blip r:embed="rId4">
              <a:alphaModFix/>
            </a:blip>
            <a:srcRect l="26796" r="44356" b="1448"/>
            <a:stretch/>
          </p:blipFill>
          <p:spPr>
            <a:xfrm>
              <a:off x="3136300" y="1088370"/>
              <a:ext cx="2484989" cy="494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2"/>
            <p:cNvPicPr preferRelativeResize="0"/>
            <p:nvPr/>
          </p:nvPicPr>
          <p:blipFill rotWithShape="1">
            <a:blip r:embed="rId5">
              <a:alphaModFix/>
            </a:blip>
            <a:srcRect l="27368" r="44158" b="2151"/>
            <a:stretch/>
          </p:blipFill>
          <p:spPr>
            <a:xfrm>
              <a:off x="6007501" y="1088370"/>
              <a:ext cx="2452932" cy="49137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83" y="1268760"/>
            <a:ext cx="3774817" cy="550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539750" y="400050"/>
            <a:ext cx="82509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lang="en-US" sz="3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Modelo Entidade-Relacionamento</a:t>
            </a:r>
            <a:endParaRPr sz="35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6938350" y="62072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Apresentação na tela (4:3)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Calibri</vt:lpstr>
      <vt:lpstr>Comfortaa</vt:lpstr>
      <vt:lpstr>Open Sans</vt:lpstr>
      <vt:lpstr>Arial</vt:lpstr>
      <vt:lpstr>2_Tema do Office</vt:lpstr>
      <vt:lpstr>Tema do Office</vt:lpstr>
      <vt:lpstr>Apresentação do PowerPoint</vt:lpstr>
      <vt:lpstr>Projeto MyCup</vt:lpstr>
      <vt:lpstr>Objetivo</vt:lpstr>
      <vt:lpstr>Motivação</vt:lpstr>
      <vt:lpstr>Metodologia</vt:lpstr>
      <vt:lpstr>Desenvolvedores</vt:lpstr>
      <vt:lpstr>Casos de Uso</vt:lpstr>
      <vt:lpstr>Protótipo</vt:lpstr>
      <vt:lpstr>Modelo Entidade-Relacionamento</vt:lpstr>
      <vt:lpstr>Modelo Entidade-Relacionamento (detalhe)</vt:lpstr>
      <vt:lpstr>Apresentação do PowerPoint</vt:lpstr>
      <vt:lpstr>Apresentação do PowerPoint</vt:lpstr>
      <vt:lpstr>Apresentação do PowerPoint</vt:lpstr>
      <vt:lpstr>Avaliação</vt:lpstr>
      <vt:lpstr>Avaliação</vt:lpstr>
      <vt:lpstr>Resultados</vt:lpstr>
      <vt:lpstr>Conclusões</vt:lpstr>
      <vt:lpstr>Para projetos futuros...</vt:lpstr>
      <vt:lpstr>Agradecimentos</vt:lpstr>
      <vt:lpstr>Agradecemos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Rogério.Xavier</cp:lastModifiedBy>
  <cp:revision>1</cp:revision>
  <dcterms:modified xsi:type="dcterms:W3CDTF">2020-05-24T01:38:51Z</dcterms:modified>
</cp:coreProperties>
</file>