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Carol Caprin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0-11T11:28:49.031">
    <p:pos x="288" y="835"/>
    <p:text>colocar imagens e link de acesso ao site criado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10-11T11:30:26.775">
    <p:pos x="450" y="625"/>
    <p:text>colocar site e qr code de acesso ao app</p:text>
  </p:cm>
  <p:cm authorId="0" idx="3" dt="2019-10-11T11:30:26.775">
    <p:pos x="450" y="625"/>
    <p:text>https://web.farroupilha.ifrs.edu.br/paginas/~mycup/appMyCup/app/index.html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2910eea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32910eea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3db6214a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3db6214a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32910eea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32910eea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Falar sobre o envolvimento direto com o desenvolvimento mobile (uso de paleta de cores) e com o grupo do marketing (criou os textos usados no site oficial)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338056c61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338056c61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38056c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38056c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338056c61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338056c61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338056c61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338056c61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32910eea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32910eea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3e4cbae4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3e4cbae4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pedir pro leo/greg tirar uns prints do app final pra colocar aqui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32910eea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32910eea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Equipe responsável pela divulgação do projeto MyCup América;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pt-BR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Compostos pelos membros: Ana Júlia Dillmann, Andressa Flores Bonalume, Camila Mugnol, Camila Ravanello e Nelson de Almeida.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33956b57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33956b57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d862c1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d862c1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3d862c187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3d862c187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32910eea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32910eea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32910eea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32910eea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32910eea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32910eea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32910eea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32910eea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32910eea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32910eea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3f574244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3f574244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32910eea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32910eea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33a83f46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33a83f46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33a83f4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33a83f4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3a83f46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33a83f46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just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22" Type="http://schemas.openxmlformats.org/officeDocument/2006/relationships/image" Target="../media/image21.png"/><Relationship Id="rId21" Type="http://schemas.openxmlformats.org/officeDocument/2006/relationships/image" Target="../media/image13.png"/><Relationship Id="rId24" Type="http://schemas.openxmlformats.org/officeDocument/2006/relationships/image" Target="../media/image28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26" Type="http://schemas.openxmlformats.org/officeDocument/2006/relationships/image" Target="../media/image32.png"/><Relationship Id="rId25" Type="http://schemas.openxmlformats.org/officeDocument/2006/relationships/image" Target="../media/image25.png"/><Relationship Id="rId28" Type="http://schemas.openxmlformats.org/officeDocument/2006/relationships/image" Target="../media/image30.png"/><Relationship Id="rId27" Type="http://schemas.openxmlformats.org/officeDocument/2006/relationships/image" Target="../media/image34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29" Type="http://schemas.openxmlformats.org/officeDocument/2006/relationships/image" Target="../media/image31.png"/><Relationship Id="rId7" Type="http://schemas.openxmlformats.org/officeDocument/2006/relationships/image" Target="../media/image9.png"/><Relationship Id="rId8" Type="http://schemas.openxmlformats.org/officeDocument/2006/relationships/image" Target="../media/image11.png"/><Relationship Id="rId31" Type="http://schemas.openxmlformats.org/officeDocument/2006/relationships/image" Target="../media/image23.png"/><Relationship Id="rId30" Type="http://schemas.openxmlformats.org/officeDocument/2006/relationships/image" Target="../media/image33.png"/><Relationship Id="rId11" Type="http://schemas.openxmlformats.org/officeDocument/2006/relationships/image" Target="../media/image36.png"/><Relationship Id="rId33" Type="http://schemas.openxmlformats.org/officeDocument/2006/relationships/image" Target="../media/image49.png"/><Relationship Id="rId10" Type="http://schemas.openxmlformats.org/officeDocument/2006/relationships/image" Target="../media/image15.png"/><Relationship Id="rId32" Type="http://schemas.openxmlformats.org/officeDocument/2006/relationships/image" Target="../media/image22.png"/><Relationship Id="rId13" Type="http://schemas.openxmlformats.org/officeDocument/2006/relationships/image" Target="../media/image35.png"/><Relationship Id="rId12" Type="http://schemas.openxmlformats.org/officeDocument/2006/relationships/image" Target="../media/image26.png"/><Relationship Id="rId15" Type="http://schemas.openxmlformats.org/officeDocument/2006/relationships/image" Target="../media/image29.png"/><Relationship Id="rId14" Type="http://schemas.openxmlformats.org/officeDocument/2006/relationships/image" Target="../media/image45.png"/><Relationship Id="rId17" Type="http://schemas.openxmlformats.org/officeDocument/2006/relationships/image" Target="../media/image17.png"/><Relationship Id="rId16" Type="http://schemas.openxmlformats.org/officeDocument/2006/relationships/image" Target="../media/image43.png"/><Relationship Id="rId19" Type="http://schemas.openxmlformats.org/officeDocument/2006/relationships/image" Target="../media/image19.png"/><Relationship Id="rId18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Relationship Id="rId5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6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2.xml"/><Relationship Id="rId4" Type="http://schemas.openxmlformats.org/officeDocument/2006/relationships/hyperlink" Target="https://web.farroupilha.ifrs.edu.br/paginas/~mycup/appMyCup/app/index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552600" y="1079594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MyCup </a:t>
            </a:r>
            <a:r>
              <a:rPr b="1" i="1" lang="pt-BR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America</a:t>
            </a:r>
            <a:endParaRPr b="1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619200" y="2711875"/>
            <a:ext cx="6653700" cy="122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Autores:</a:t>
            </a:r>
            <a:r>
              <a:rPr lang="pt-BR" sz="18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 Caroline Caprini da Silveira, Cassiel Francisquetti, Guilherme Henrique Dresch Paini, Nelson de Almeida e</a:t>
            </a:r>
            <a:r>
              <a:rPr lang="pt-BR" sz="18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 Gregori Pagliarini Longhi (coordenadores de grupos)</a:t>
            </a:r>
            <a:endParaRPr b="1" sz="18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Coordenador: </a:t>
            </a:r>
            <a:r>
              <a:rPr lang="pt-BR" sz="18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Profº Rogério Xavier de Azambuja</a:t>
            </a:r>
            <a:endParaRPr sz="18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619200" y="1914450"/>
            <a:ext cx="76392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Desenvolvimento de aplicativo de palpites nos jogos da Copa América 2019</a:t>
            </a:r>
            <a:endParaRPr sz="24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Banco de Dados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457200" y="1326125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 equipe de banco de dados ficou responsável pelo sistema de persistência de dados da aplicação. Para isso, o grupo (de 5 integrantes) realizou a modelagem do banco e sua respectiva criação antes do desenvolvimento da aplicação e passou a ocupar-se da manutenção e da criação de cópias de segurança (</a:t>
            </a:r>
            <a:r>
              <a:rPr i="1" lang="pt-BR"/>
              <a:t>backups</a:t>
            </a:r>
            <a:r>
              <a:rPr lang="pt-BR"/>
              <a:t>) durante a realização do evento.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i="1" lang="pt-BR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Banco de Dados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261" y="1063375"/>
            <a:ext cx="7399475" cy="32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latin typeface="Open Sans"/>
                <a:ea typeface="Open Sans"/>
                <a:cs typeface="Open Sans"/>
                <a:sym typeface="Open Sans"/>
              </a:rPr>
              <a:t>Design</a:t>
            </a: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 Gráfico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457200" y="1326125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O objetivo principal do grupo responsável pelo </a:t>
            </a:r>
            <a:r>
              <a:rPr i="1" lang="pt-BR" sz="2400">
                <a:latin typeface="Open Sans"/>
                <a:ea typeface="Open Sans"/>
                <a:cs typeface="Open Sans"/>
                <a:sym typeface="Open Sans"/>
              </a:rPr>
              <a:t>design</a:t>
            </a: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 foi o desenvolvimento visual do projeto, com escolha de paleta de cores, organização de dados sobre a</a:t>
            </a: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 seleções participantes, criação de logotipo, bandeiras, ícones para usuários e o </a:t>
            </a:r>
            <a:r>
              <a:rPr i="1" lang="pt-BR" sz="2400">
                <a:latin typeface="Open Sans"/>
                <a:ea typeface="Open Sans"/>
                <a:cs typeface="Open Sans"/>
                <a:sym typeface="Open Sans"/>
              </a:rPr>
              <a:t>site</a:t>
            </a: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 do aplicativo. A e</a:t>
            </a:r>
            <a:r>
              <a:rPr lang="pt-BR"/>
              <a:t>quipe do </a:t>
            </a:r>
            <a:r>
              <a:rPr i="1" lang="pt-BR"/>
              <a:t>design</a:t>
            </a:r>
            <a:r>
              <a:rPr lang="pt-BR"/>
              <a:t> gráfico foi formada por 10 integrantes, divididos em ilustração, desenvolvimento </a:t>
            </a:r>
            <a:r>
              <a:rPr i="1" lang="pt-BR"/>
              <a:t>front-end</a:t>
            </a:r>
            <a:r>
              <a:rPr lang="pt-BR"/>
              <a:t> e pesquisa.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i="1" lang="pt-BR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475" y="0"/>
            <a:ext cx="9634023" cy="523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774" y="1071060"/>
            <a:ext cx="730817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0056" y="1071060"/>
            <a:ext cx="730816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774" y="1727292"/>
            <a:ext cx="730817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9338" y="1071060"/>
            <a:ext cx="730817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0056" y="1727292"/>
            <a:ext cx="730816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9338" y="1727292"/>
            <a:ext cx="730817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8620" y="1071060"/>
            <a:ext cx="730816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28620" y="1727292"/>
            <a:ext cx="730816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07182" y="423448"/>
            <a:ext cx="730817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17901" y="414825"/>
            <a:ext cx="730817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28620" y="414825"/>
            <a:ext cx="730817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39338" y="414825"/>
            <a:ext cx="730817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50057" y="414825"/>
            <a:ext cx="730816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0776" y="414825"/>
            <a:ext cx="730817" cy="6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07182" y="1727288"/>
            <a:ext cx="730817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707182" y="1075374"/>
            <a:ext cx="730817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917901" y="1727288"/>
            <a:ext cx="730817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917901" y="1071056"/>
            <a:ext cx="730817" cy="60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262813" y="2999721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144724" y="2437782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144725" y="3599766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144724" y="3018774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203774" y="2999724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085679" y="3576524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085678" y="2437782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262814" y="2488455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4085678" y="3018774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262813" y="3595599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03770" y="3557485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203772" y="2441963"/>
            <a:ext cx="850260" cy="4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196425" y="1433550"/>
            <a:ext cx="2276400" cy="22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50" y="389701"/>
            <a:ext cx="2293400" cy="36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0250" y="389700"/>
            <a:ext cx="2293400" cy="36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0750" y="389688"/>
            <a:ext cx="2293400" cy="3650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25" y="57450"/>
            <a:ext cx="4339350" cy="211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25" y="2333893"/>
            <a:ext cx="4339351" cy="1607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0675" y="152400"/>
            <a:ext cx="4420926" cy="22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491325"/>
            <a:ext cx="3695477" cy="175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Desenvolvimento </a:t>
            </a:r>
            <a:r>
              <a:rPr i="1" lang="pt-BR">
                <a:latin typeface="Open Sans"/>
                <a:ea typeface="Open Sans"/>
                <a:cs typeface="Open Sans"/>
                <a:sym typeface="Open Sans"/>
              </a:rPr>
              <a:t>Mobile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 principal tarefa do grupo de desenvolvimento mobile foi de criar o Front-end do sistema, área destinada ao usuário. A equipe foi responsável por reunir todo o material fornecido pelas equipes de design e desenvolvimento web a fim de gerar uma interface funcional e de agrado ao usuário.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Versão Final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925" y="1217575"/>
            <a:ext cx="2053650" cy="33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00" y="1200138"/>
            <a:ext cx="1919175" cy="324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577" y="1200150"/>
            <a:ext cx="2096298" cy="33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latin typeface="Open Sans"/>
                <a:ea typeface="Open Sans"/>
                <a:cs typeface="Open Sans"/>
                <a:sym typeface="Open Sans"/>
              </a:rPr>
              <a:t>Marketing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 sz="3600"/>
              <a:t>O objetivo da equipe de marketing foi trabalhar na divulgação do projeto dentro e fora do campus através da criação de cartazes e </a:t>
            </a:r>
            <a:r>
              <a:rPr lang="pt-BR" sz="3600"/>
              <a:t>vídeos</a:t>
            </a:r>
            <a:r>
              <a:rPr lang="pt-BR" sz="3600"/>
              <a:t> promovendo o aplicativo.</a:t>
            </a:r>
            <a:endParaRPr sz="36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585900" y="663525"/>
            <a:ext cx="7972200" cy="308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Alisson Boéssio, Ana Júlia Dilmann, Ana Laura Duarte, Anderson Dalmagro, Andressa Bonalume Knirsch, Arthur Ziero, Brenda Castaldo, Camila Bortolotto, Camila Mugnol, Camila Ravanello,</a:t>
            </a:r>
            <a:r>
              <a:rPr lang="pt-BR"/>
              <a:t> </a:t>
            </a:r>
            <a:r>
              <a:rPr lang="pt-BR"/>
              <a:t>Denílson Gomes, Eduardo Toffolo, Guilherme Giordani, Gustavo Bartelle, Isabella Alves, João Vítor Marmentini, Leonardo Bortolini, Miquéias Farias, Rafaelli Kosvoski, Ramon Cavalheiro, Samuel Balbinot, Thainara Loss, Vitor Ribeiro Queiroz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Materiais de Divulgação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675" y="1063400"/>
            <a:ext cx="2495850" cy="339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475" y="1063375"/>
            <a:ext cx="2495850" cy="339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Materiais de Divulgação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375" y="958074"/>
            <a:ext cx="1978450" cy="35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25" y="1063375"/>
            <a:ext cx="1895876" cy="33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714450" y="992600"/>
            <a:ext cx="7972500" cy="302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pt-BR" sz="1700"/>
              <a:t>Um total de 152 jogadores registraram 931 apostas (média de 6,12) em diferentes jogos, durante toda a Copa América de 2019. </a:t>
            </a:r>
            <a:endParaRPr sz="1700"/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pt-BR" sz="1700"/>
              <a:t>O projeto conseguiu relacionar conteúdos apresentados em diferentes disciplinas do curso, tais como: programação, banco de dados, matemática, geografia, artes, dentre outras, alcançando de forma plena o objetivo inicial proposto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pt-BR" sz="1700">
                <a:solidFill>
                  <a:srgbClr val="000000"/>
                </a:solidFill>
              </a:rPr>
              <a:t>Houve integração com um colega diagnosticado com TDAH que validou as interfaces do protótipo, antes de sua construção.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pt-BR" sz="1700"/>
              <a:t>Acesse o site do aplicativo em:</a:t>
            </a:r>
            <a:endParaRPr sz="1700"/>
          </a:p>
          <a:p>
            <a:pPr indent="0" lvl="0" marL="45720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 sz="1700" u="sng">
                <a:highlight>
                  <a:schemeClr val="lt1"/>
                </a:highlight>
                <a:hlinkClick r:id="rId4"/>
              </a:rPr>
              <a:t>web.farroupilha.ifrs.edu.br/paginas/~mycup/appMyCup/app/index.html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Conclusões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35"/>
          <p:cNvSpPr txBox="1"/>
          <p:nvPr>
            <p:ph idx="1" type="body"/>
          </p:nvPr>
        </p:nvSpPr>
        <p:spPr>
          <a:xfrm>
            <a:off x="457200" y="1063375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Com o desenvolvimento deste trabalho, foi possível reforçar o conhecimento desenvolvido durante o curso, o que facilita a compreensão sobre o processo de produção de aplicações.</a:t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Além disso, auxiliou na execução de trabalhos em equipe com a presença de uma liderança, na organização e na responsabilidade exigidas em uma empresa de desenvolvimento.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latin typeface="Open Sans"/>
                <a:ea typeface="Open Sans"/>
                <a:cs typeface="Open Sans"/>
                <a:sym typeface="Open Sans"/>
              </a:rPr>
              <a:t>Obrigado pela atenção!</a:t>
            </a:r>
            <a:endParaRPr sz="6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1517700" y="3064875"/>
            <a:ext cx="61086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Open Sans"/>
                <a:ea typeface="Open Sans"/>
                <a:cs typeface="Open Sans"/>
                <a:sym typeface="Open Sans"/>
              </a:rPr>
              <a:t>Perguntas?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O que é o projeto?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21475" y="1063375"/>
            <a:ext cx="8680800" cy="324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 sz="2600"/>
              <a:t>O projeto MyCup </a:t>
            </a:r>
            <a:r>
              <a:rPr i="1" lang="pt-BR" sz="2600"/>
              <a:t>America</a:t>
            </a:r>
            <a:r>
              <a:rPr lang="pt-BR" sz="2600"/>
              <a:t> consiste na construção de um aplicativo completo, sendo</a:t>
            </a:r>
            <a:r>
              <a:rPr lang="pt-BR" sz="2600"/>
              <a:t> construído:</a:t>
            </a:r>
            <a:endParaRPr sz="26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just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pt-BR" sz="2600"/>
              <a:t>Um aplicativo de entretenimento permitindo o registro de palpites nos jogos da copa américa de futebol 2019. </a:t>
            </a:r>
            <a:endParaRPr sz="2600"/>
          </a:p>
          <a:p>
            <a:pPr indent="-393700" lvl="0" marL="457200" rtl="0" algn="just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pt-BR" sz="2600"/>
              <a:t>Um site de apoio com informações sobre o projeto.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Justificativa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57200" y="111730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 projeto de Ensino MyCup </a:t>
            </a:r>
            <a:r>
              <a:rPr i="1" lang="pt-BR"/>
              <a:t>America</a:t>
            </a:r>
            <a:r>
              <a:rPr lang="pt-BR"/>
              <a:t> reeditou e aprimorou o projeto MyCup desenvolvido em 2018, fortalecendo a proposta formativa do Curso Técnico em Informática ao abordar na prática as diferentes etapas estudadas da construção de um software completo para smartphones e um site de apoio, desenvolvendo habilidades nos estudantes e integrando conteúdos ministrados em diversas disciplinas no curso técnico.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i="1" lang="pt-BR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400"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49" y="152400"/>
            <a:ext cx="6193149" cy="44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208950" y="305400"/>
            <a:ext cx="7342200" cy="4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latin typeface="Open Sans"/>
                <a:ea typeface="Open Sans"/>
                <a:cs typeface="Open Sans"/>
                <a:sym typeface="Open Sans"/>
              </a:rPr>
              <a:t>Metodologia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Desenvolvimento </a:t>
            </a:r>
            <a:r>
              <a:rPr i="1" lang="pt-BR">
                <a:latin typeface="Open Sans"/>
                <a:ea typeface="Open Sans"/>
                <a:cs typeface="Open Sans"/>
                <a:sym typeface="Open Sans"/>
              </a:rPr>
              <a:t>Web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O objetivo do desenvolvimento </a:t>
            </a:r>
            <a:r>
              <a:rPr i="1" lang="pt-BR"/>
              <a:t>web</a:t>
            </a:r>
            <a:r>
              <a:rPr lang="pt-BR"/>
              <a:t> era criar uma ferramenta, </a:t>
            </a:r>
            <a:r>
              <a:rPr lang="pt-BR"/>
              <a:t>de uso exclusivo dos responsáveis pelo projeto MyCup </a:t>
            </a:r>
            <a:r>
              <a:rPr i="1" lang="pt-BR"/>
              <a:t>America</a:t>
            </a:r>
            <a:r>
              <a:rPr lang="pt-BR"/>
              <a:t>, </a:t>
            </a:r>
            <a:r>
              <a:rPr lang="pt-BR"/>
              <a:t>para manutenção de usuários, cadastro de jogos e inserção dos resultados. Além disso, a equipe foi responsável por desenvolver as APIs que foram utilizadas na aplicação </a:t>
            </a:r>
            <a:r>
              <a:rPr i="1" lang="pt-BR"/>
              <a:t>mobile</a:t>
            </a:r>
            <a:r>
              <a:rPr lang="pt-BR"/>
              <a:t>.</a:t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Desenvolvimento </a:t>
            </a:r>
            <a:r>
              <a:rPr i="1" lang="pt-BR">
                <a:latin typeface="Open Sans"/>
                <a:ea typeface="Open Sans"/>
                <a:cs typeface="Open Sans"/>
                <a:sym typeface="Open Sans"/>
              </a:rPr>
              <a:t>Web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575" y="968875"/>
            <a:ext cx="6306851" cy="341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457200" y="14522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Desenvolvimento </a:t>
            </a:r>
            <a:r>
              <a:rPr i="1" lang="pt-BR">
                <a:latin typeface="Open Sans"/>
                <a:ea typeface="Open Sans"/>
                <a:cs typeface="Open Sans"/>
                <a:sym typeface="Open Sans"/>
              </a:rPr>
              <a:t>Web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311" y="891150"/>
            <a:ext cx="7399374" cy="33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57200" y="14522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pen Sans"/>
                <a:ea typeface="Open Sans"/>
                <a:cs typeface="Open Sans"/>
                <a:sym typeface="Open Sans"/>
              </a:rPr>
              <a:t>Desenvolvimento </a:t>
            </a:r>
            <a:r>
              <a:rPr i="1" lang="pt-BR">
                <a:latin typeface="Open Sans"/>
                <a:ea typeface="Open Sans"/>
                <a:cs typeface="Open Sans"/>
                <a:sym typeface="Open Sans"/>
              </a:rPr>
              <a:t>Web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325" y="863125"/>
            <a:ext cx="7441350" cy="34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